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4" r:id="rId4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A1E68-7B08-C690-247A-BCE4F9D49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7786E6-6970-5DF6-ECBF-DF0C953C1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F637D-DFEE-2DF0-672C-D6BECF85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3389B-4D79-451D-A8F9-9619C437B96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DA1BB-3B2A-7D8A-E13E-B5D766BF5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B2719-DAB8-6A0D-2096-78F4FBF3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EE17-A4F6-4886-87C8-DAD966636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566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28F87-5C16-3272-D88F-AE1A77C5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8FA93-3ED1-3F95-C1C9-66676480E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8D65E-7A1A-BC67-450D-B35BA19FF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3389B-4D79-451D-A8F9-9619C437B96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FE249-0657-1F72-CBBD-843007A3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BF412-8A5D-41E9-8B98-B2023B643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EE17-A4F6-4886-87C8-DAD966636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198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02647F-5DF0-1CF0-4C42-800781A96A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3594E-97AD-B8AC-D0F0-57932EC88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B8D72-80B4-EFA7-84EA-745E3606B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3389B-4D79-451D-A8F9-9619C437B96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60284-F717-9CAA-C9E6-7FDEB1B3C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9AC67-D82A-D851-0C49-0DA0F51E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EE17-A4F6-4886-87C8-DAD966636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62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DA16-C33D-A0D2-B137-E0ECDD5E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47DB8-7BC7-AD02-05BE-8F17D8F12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2104E-2A11-44C7-B030-1E0F975EA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3389B-4D79-451D-A8F9-9619C437B96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40E74-B6D4-3F05-B0D2-BF9C77EB6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7D6D-814A-E715-3D36-34C6F196C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EE17-A4F6-4886-87C8-DAD966636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747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3D2E-07D8-5950-3F6E-0DABFD3A9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6E5A2-35B3-71D8-5B04-75CF5F8D1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2C660-BF37-34E1-4967-7F736C46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3389B-4D79-451D-A8F9-9619C437B96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CD17E-8F78-9ED2-5447-438DC7852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AB765-05F2-0E81-3927-E2456CA4E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EE17-A4F6-4886-87C8-DAD966636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437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378D4-4967-0097-816E-D77F16DD9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E77AB-C7B2-2D21-3E8D-E27591231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BF77DE-51DC-EA80-828A-2D89E2F99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404808-FE97-6F53-2D67-3A777161A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3389B-4D79-451D-A8F9-9619C437B96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F9A8F-CEF1-6057-EA1D-A844B1EAC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6716F-5164-4FF7-D2C8-E4DAFC62B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EE17-A4F6-4886-87C8-DAD966636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573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542D-E0CB-24A8-F347-C3631DFA0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38C61-0FAE-C435-2939-933E689CD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FA0B3-3AA4-C96A-54BB-A8C95EEDF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F1BFF1-D5C9-E621-2526-4BEF31179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E09DB-0BD5-E6F2-D18C-34BB1C7A5E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026AD0-C241-ACB8-257D-85A9F3A85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3389B-4D79-451D-A8F9-9619C437B96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55F744-88EE-B86C-7505-4DC5DAF6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3B05D5-0F3B-CDC7-D2B1-AB83C9E4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EE17-A4F6-4886-87C8-DAD966636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85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1285-5C72-B1BA-BF9D-8B389A4C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E8EA1-1919-8292-DA08-D1CBC3875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3389B-4D79-451D-A8F9-9619C437B96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6CFDA-13D2-2708-FFC1-45FF94FA6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24788-ACCA-F569-B9C6-B827B932C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EE17-A4F6-4886-87C8-DAD966636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061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56248D-48A7-CC3E-0C1E-774562CEC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3389B-4D79-451D-A8F9-9619C437B96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935784-007F-8959-F370-1440D404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D53C8-B725-F869-7775-470FCBD6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EE17-A4F6-4886-87C8-DAD966636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331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18668-157D-ECAF-149A-29EA52784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6F03D-4207-5C46-2699-BF0ED744C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EE0CE-3E46-54F7-BB2C-DFCCDCD55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CEFB4-9A91-1C04-F3B4-77494064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3389B-4D79-451D-A8F9-9619C437B96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E2DE0-513F-518C-13B6-97F7F8E95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9985D-462D-9D68-C983-B1E88E6DD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EE17-A4F6-4886-87C8-DAD966636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144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14DC-3DAD-50A2-FCF1-54235EBB8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20A112-E0CE-742F-AEFB-2CC85CDB26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C936A-EC1D-A532-310D-97CA7DAC8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6D7AF-44F3-D5EB-06F7-DFD037C53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3389B-4D79-451D-A8F9-9619C437B96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047C60-BCC8-BCC4-FB35-AD8E23D5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85C6C-2DE3-B1AD-D1C4-DC7C35837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EE17-A4F6-4886-87C8-DAD966636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10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66CA8-4C69-7429-C0C3-C27F77FF5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227B5-FE99-F56A-2F2C-B7F0DCCAA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C0BE2-B714-54AC-EA4D-B89D3A6AEC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3389B-4D79-451D-A8F9-9619C437B96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B2260-3DCD-1D2E-55E7-30DC7E589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5CFC1-0DC4-085F-EB77-FA0DF9D4C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4EE17-A4F6-4886-87C8-DAD966636F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584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D7DB-76BD-5DCD-9B8C-D01AEF19B2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Power BI</a:t>
            </a:r>
            <a:br>
              <a:rPr lang="en-IN"/>
            </a:br>
            <a:r>
              <a:rPr lang="en-IN"/>
              <a:t>Day 4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449C191-5DCF-CBB3-B3A2-105D77DE8C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36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 (1)_page-0009">
            <a:extLst>
              <a:ext uri="{FF2B5EF4-FFF2-40B4-BE49-F238E27FC236}">
                <a16:creationId xmlns:a16="http://schemas.microsoft.com/office/drawing/2014/main" id="{2FA9A02F-B89C-6E9B-70B5-0C99CB5828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713"/>
            <a:ext cx="121920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85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 (1)_page-0001">
            <a:extLst>
              <a:ext uri="{FF2B5EF4-FFF2-40B4-BE49-F238E27FC236}">
                <a16:creationId xmlns:a16="http://schemas.microsoft.com/office/drawing/2014/main" id="{C374823C-481B-4019-A4E9-9BF8118476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1463"/>
            <a:ext cx="12192000" cy="37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51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 (1)_page-0002">
            <a:extLst>
              <a:ext uri="{FF2B5EF4-FFF2-40B4-BE49-F238E27FC236}">
                <a16:creationId xmlns:a16="http://schemas.microsoft.com/office/drawing/2014/main" id="{A78296D9-3443-9425-4ACA-0D410FBFA3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538"/>
            <a:ext cx="12192000" cy="61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8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 (1)_page-0003">
            <a:extLst>
              <a:ext uri="{FF2B5EF4-FFF2-40B4-BE49-F238E27FC236}">
                <a16:creationId xmlns:a16="http://schemas.microsoft.com/office/drawing/2014/main" id="{6A1D8C37-0455-EDC6-FB3D-2E109ED75C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59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 (1)_page-0004">
            <a:extLst>
              <a:ext uri="{FF2B5EF4-FFF2-40B4-BE49-F238E27FC236}">
                <a16:creationId xmlns:a16="http://schemas.microsoft.com/office/drawing/2014/main" id="{E7F88DD1-F274-C877-DE7D-9577AE8B2E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9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 (1)_page-0005">
            <a:extLst>
              <a:ext uri="{FF2B5EF4-FFF2-40B4-BE49-F238E27FC236}">
                <a16:creationId xmlns:a16="http://schemas.microsoft.com/office/drawing/2014/main" id="{1918D728-09A0-62E1-9254-01A4C35AA1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875"/>
            <a:ext cx="12192000" cy="60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84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 (1)_page-0006">
            <a:extLst>
              <a:ext uri="{FF2B5EF4-FFF2-40B4-BE49-F238E27FC236}">
                <a16:creationId xmlns:a16="http://schemas.microsoft.com/office/drawing/2014/main" id="{10DF9AE1-2B44-BFB0-51EF-B977ACB1D8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0363"/>
            <a:ext cx="12192000" cy="359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99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 (1)_page-0007">
            <a:extLst>
              <a:ext uri="{FF2B5EF4-FFF2-40B4-BE49-F238E27FC236}">
                <a16:creationId xmlns:a16="http://schemas.microsoft.com/office/drawing/2014/main" id="{60C221B9-7440-6DBE-2561-B5A9E1C136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9400"/>
            <a:ext cx="121920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86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 (1)_page-0008">
            <a:extLst>
              <a:ext uri="{FF2B5EF4-FFF2-40B4-BE49-F238E27FC236}">
                <a16:creationId xmlns:a16="http://schemas.microsoft.com/office/drawing/2014/main" id="{80FF950F-F9ED-B386-1686-33F4992DA6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238"/>
            <a:ext cx="12192000" cy="35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50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 (1)_page-0001">
            <a:extLst>
              <a:ext uri="{FF2B5EF4-FFF2-40B4-BE49-F238E27FC236}">
                <a16:creationId xmlns:a16="http://schemas.microsoft.com/office/drawing/2014/main" id="{163BB903-6D2E-EF99-238F-854FFF34AF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325"/>
            <a:ext cx="12192000" cy="368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3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 (1)_page-0001">
            <a:extLst>
              <a:ext uri="{FF2B5EF4-FFF2-40B4-BE49-F238E27FC236}">
                <a16:creationId xmlns:a16="http://schemas.microsoft.com/office/drawing/2014/main" id="{2A01865D-2AA1-9E73-0295-DF35E1BA9C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9563"/>
            <a:ext cx="12192000" cy="36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90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 (1)_page-0002">
            <a:extLst>
              <a:ext uri="{FF2B5EF4-FFF2-40B4-BE49-F238E27FC236}">
                <a16:creationId xmlns:a16="http://schemas.microsoft.com/office/drawing/2014/main" id="{97EE87E2-5E0C-76DE-669A-55B77C3C50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550"/>
            <a:ext cx="12192000" cy="592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78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 (1)_page-0003">
            <a:extLst>
              <a:ext uri="{FF2B5EF4-FFF2-40B4-BE49-F238E27FC236}">
                <a16:creationId xmlns:a16="http://schemas.microsoft.com/office/drawing/2014/main" id="{296D1327-7514-FCE8-AFA1-804CE259B7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23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 (1)_page-0004">
            <a:extLst>
              <a:ext uri="{FF2B5EF4-FFF2-40B4-BE49-F238E27FC236}">
                <a16:creationId xmlns:a16="http://schemas.microsoft.com/office/drawing/2014/main" id="{3A5485BA-880E-9F6E-00A2-D8EB415EB3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63"/>
            <a:ext cx="1219200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14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 (1)_page-0005">
            <a:extLst>
              <a:ext uri="{FF2B5EF4-FFF2-40B4-BE49-F238E27FC236}">
                <a16:creationId xmlns:a16="http://schemas.microsoft.com/office/drawing/2014/main" id="{D993B2CD-E469-2C28-0009-62F3C0E058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325"/>
            <a:ext cx="121920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4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 (1)_page-0006">
            <a:extLst>
              <a:ext uri="{FF2B5EF4-FFF2-40B4-BE49-F238E27FC236}">
                <a16:creationId xmlns:a16="http://schemas.microsoft.com/office/drawing/2014/main" id="{E2E6A3D2-6FFD-8754-1AD4-B8D22B55BE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988"/>
            <a:ext cx="121920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97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 (1)_page-0007">
            <a:extLst>
              <a:ext uri="{FF2B5EF4-FFF2-40B4-BE49-F238E27FC236}">
                <a16:creationId xmlns:a16="http://schemas.microsoft.com/office/drawing/2014/main" id="{66CFD922-CFA3-D86C-2B28-1D1D3EB0BA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638"/>
            <a:ext cx="12192000" cy="605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90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 (1)_page-0008">
            <a:extLst>
              <a:ext uri="{FF2B5EF4-FFF2-40B4-BE49-F238E27FC236}">
                <a16:creationId xmlns:a16="http://schemas.microsoft.com/office/drawing/2014/main" id="{C4806BB3-2686-94A2-946C-E21F054DC3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12192000" cy="60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35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 (1)_page-0009">
            <a:extLst>
              <a:ext uri="{FF2B5EF4-FFF2-40B4-BE49-F238E27FC236}">
                <a16:creationId xmlns:a16="http://schemas.microsoft.com/office/drawing/2014/main" id="{CC02CDD9-A0BB-84D7-7734-A685B37C1D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025"/>
            <a:ext cx="12192000" cy="59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58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 (1)_page-0010">
            <a:extLst>
              <a:ext uri="{FF2B5EF4-FFF2-40B4-BE49-F238E27FC236}">
                <a16:creationId xmlns:a16="http://schemas.microsoft.com/office/drawing/2014/main" id="{ACED4C73-EC59-A712-3D89-15D42849BB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0838"/>
            <a:ext cx="12192000" cy="36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35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 (1)_page-0011">
            <a:extLst>
              <a:ext uri="{FF2B5EF4-FFF2-40B4-BE49-F238E27FC236}">
                <a16:creationId xmlns:a16="http://schemas.microsoft.com/office/drawing/2014/main" id="{2821ECC4-2DAD-526E-FA92-60A8645E6F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350"/>
            <a:ext cx="12192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9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 (1)_page-0002">
            <a:extLst>
              <a:ext uri="{FF2B5EF4-FFF2-40B4-BE49-F238E27FC236}">
                <a16:creationId xmlns:a16="http://schemas.microsoft.com/office/drawing/2014/main" id="{11536247-07AC-84AD-C78B-3176858F2B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3"/>
            <a:ext cx="121920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8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 (1)_page-0012">
            <a:extLst>
              <a:ext uri="{FF2B5EF4-FFF2-40B4-BE49-F238E27FC236}">
                <a16:creationId xmlns:a16="http://schemas.microsoft.com/office/drawing/2014/main" id="{C9ADB4C1-D08B-FC67-0059-D8C98D9452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113"/>
            <a:ext cx="12192000" cy="30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89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 (1)_page-0001">
            <a:extLst>
              <a:ext uri="{FF2B5EF4-FFF2-40B4-BE49-F238E27FC236}">
                <a16:creationId xmlns:a16="http://schemas.microsoft.com/office/drawing/2014/main" id="{46F3D562-BE83-862B-3BB6-3804EA0DE4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938"/>
            <a:ext cx="121920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48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 (1)_page-0002">
            <a:extLst>
              <a:ext uri="{FF2B5EF4-FFF2-40B4-BE49-F238E27FC236}">
                <a16:creationId xmlns:a16="http://schemas.microsoft.com/office/drawing/2014/main" id="{5B24A3E5-644C-64E1-D105-10669A9B4F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8238"/>
            <a:ext cx="121920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59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 (1)_page-0003">
            <a:extLst>
              <a:ext uri="{FF2B5EF4-FFF2-40B4-BE49-F238E27FC236}">
                <a16:creationId xmlns:a16="http://schemas.microsoft.com/office/drawing/2014/main" id="{0776D26B-28E3-C44B-758A-2E68D9B627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3113"/>
            <a:ext cx="12192000" cy="531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32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 (1)_page-0004">
            <a:extLst>
              <a:ext uri="{FF2B5EF4-FFF2-40B4-BE49-F238E27FC236}">
                <a16:creationId xmlns:a16="http://schemas.microsoft.com/office/drawing/2014/main" id="{A58F2ED1-B1F1-C22E-3F3F-2D9053D77D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875"/>
            <a:ext cx="12192000" cy="5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17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 (1)_page-0005">
            <a:extLst>
              <a:ext uri="{FF2B5EF4-FFF2-40B4-BE49-F238E27FC236}">
                <a16:creationId xmlns:a16="http://schemas.microsoft.com/office/drawing/2014/main" id="{3FD9E5DD-8861-AEA3-B08C-45D455D8E9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325"/>
            <a:ext cx="121920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44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 (1)_page-0006">
            <a:extLst>
              <a:ext uri="{FF2B5EF4-FFF2-40B4-BE49-F238E27FC236}">
                <a16:creationId xmlns:a16="http://schemas.microsoft.com/office/drawing/2014/main" id="{65BF863F-DFB5-5E00-A94D-266640B709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338"/>
            <a:ext cx="12192000" cy="62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43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 (1)_page-0007">
            <a:extLst>
              <a:ext uri="{FF2B5EF4-FFF2-40B4-BE49-F238E27FC236}">
                <a16:creationId xmlns:a16="http://schemas.microsoft.com/office/drawing/2014/main" id="{D0C19D43-B943-C002-66DC-10BF7BF100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088"/>
            <a:ext cx="121920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50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 (1)_page-0008">
            <a:extLst>
              <a:ext uri="{FF2B5EF4-FFF2-40B4-BE49-F238E27FC236}">
                <a16:creationId xmlns:a16="http://schemas.microsoft.com/office/drawing/2014/main" id="{18A87E05-4046-E363-42C9-442D60BDD4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41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 (1)_page-0010">
            <a:extLst>
              <a:ext uri="{FF2B5EF4-FFF2-40B4-BE49-F238E27FC236}">
                <a16:creationId xmlns:a16="http://schemas.microsoft.com/office/drawing/2014/main" id="{5497A581-3CEF-1C0B-C31D-EE51DA2FBA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0"/>
            <a:ext cx="12192000" cy="61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3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 (1)_page-0003">
            <a:extLst>
              <a:ext uri="{FF2B5EF4-FFF2-40B4-BE49-F238E27FC236}">
                <a16:creationId xmlns:a16="http://schemas.microsoft.com/office/drawing/2014/main" id="{5166E2A2-57F2-BC8D-C839-70CF37075D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45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 (1)_page-0011">
            <a:extLst>
              <a:ext uri="{FF2B5EF4-FFF2-40B4-BE49-F238E27FC236}">
                <a16:creationId xmlns:a16="http://schemas.microsoft.com/office/drawing/2014/main" id="{8440ECE8-46DD-1BB2-515F-8DFFA99B7C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25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 (1)_page-0012">
            <a:extLst>
              <a:ext uri="{FF2B5EF4-FFF2-40B4-BE49-F238E27FC236}">
                <a16:creationId xmlns:a16="http://schemas.microsoft.com/office/drawing/2014/main" id="{C321646C-4D55-B597-9802-BEB5754EBA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12192000" cy="60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41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 (1)_page-0013">
            <a:extLst>
              <a:ext uri="{FF2B5EF4-FFF2-40B4-BE49-F238E27FC236}">
                <a16:creationId xmlns:a16="http://schemas.microsoft.com/office/drawing/2014/main" id="{AE412699-E81B-1E29-4FB2-4DC3B90BB7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050"/>
            <a:ext cx="121920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92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 (1)_page-0014">
            <a:extLst>
              <a:ext uri="{FF2B5EF4-FFF2-40B4-BE49-F238E27FC236}">
                <a16:creationId xmlns:a16="http://schemas.microsoft.com/office/drawing/2014/main" id="{61E594AD-17BD-4412-D2FC-49B1C16E00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150"/>
            <a:ext cx="121920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25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 (1)_page-0015">
            <a:extLst>
              <a:ext uri="{FF2B5EF4-FFF2-40B4-BE49-F238E27FC236}">
                <a16:creationId xmlns:a16="http://schemas.microsoft.com/office/drawing/2014/main" id="{D4B5982E-9553-A6D5-51DA-DF33E2C810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100"/>
            <a:ext cx="12192000" cy="347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48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 (1)_page-0016">
            <a:extLst>
              <a:ext uri="{FF2B5EF4-FFF2-40B4-BE49-F238E27FC236}">
                <a16:creationId xmlns:a16="http://schemas.microsoft.com/office/drawing/2014/main" id="{90310C69-FFAD-7D81-C925-5FB2D7EA75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0588"/>
            <a:ext cx="12192000" cy="253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29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 (1)_page-0017">
            <a:extLst>
              <a:ext uri="{FF2B5EF4-FFF2-40B4-BE49-F238E27FC236}">
                <a16:creationId xmlns:a16="http://schemas.microsoft.com/office/drawing/2014/main" id="{9B26DECD-0638-4754-7F97-8D2D7D629B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0725"/>
            <a:ext cx="121920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54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 (1)_page-0019">
            <a:extLst>
              <a:ext uri="{FF2B5EF4-FFF2-40B4-BE49-F238E27FC236}">
                <a16:creationId xmlns:a16="http://schemas.microsoft.com/office/drawing/2014/main" id="{F7B8AD83-5E75-7EAA-77CA-73536B825E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0"/>
            <a:ext cx="12192000" cy="35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0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 (1)_page-0020">
            <a:extLst>
              <a:ext uri="{FF2B5EF4-FFF2-40B4-BE49-F238E27FC236}">
                <a16:creationId xmlns:a16="http://schemas.microsoft.com/office/drawing/2014/main" id="{7FE55285-4728-4D4C-AFBB-8CE3F9AB5A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1013"/>
            <a:ext cx="12192000" cy="335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03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 (1)_page-0004">
            <a:extLst>
              <a:ext uri="{FF2B5EF4-FFF2-40B4-BE49-F238E27FC236}">
                <a16:creationId xmlns:a16="http://schemas.microsoft.com/office/drawing/2014/main" id="{67F6247D-455D-F187-6497-6C581C5FF4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1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 (1)_page-0005">
            <a:extLst>
              <a:ext uri="{FF2B5EF4-FFF2-40B4-BE49-F238E27FC236}">
                <a16:creationId xmlns:a16="http://schemas.microsoft.com/office/drawing/2014/main" id="{26F76D17-912C-7D9F-4ED8-EE6477AB7E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875"/>
            <a:ext cx="12192000" cy="60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64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 (1)_page-0006">
            <a:extLst>
              <a:ext uri="{FF2B5EF4-FFF2-40B4-BE49-F238E27FC236}">
                <a16:creationId xmlns:a16="http://schemas.microsoft.com/office/drawing/2014/main" id="{BDC0F70A-AED8-602C-201F-B50D479586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0"/>
            <a:ext cx="12192000" cy="61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94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 (1)_page-0007">
            <a:extLst>
              <a:ext uri="{FF2B5EF4-FFF2-40B4-BE49-F238E27FC236}">
                <a16:creationId xmlns:a16="http://schemas.microsoft.com/office/drawing/2014/main" id="{CEA649D5-0616-C037-A435-7E18EF20A1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038"/>
            <a:ext cx="12192000" cy="346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89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 (1)_page-0008">
            <a:extLst>
              <a:ext uri="{FF2B5EF4-FFF2-40B4-BE49-F238E27FC236}">
                <a16:creationId xmlns:a16="http://schemas.microsoft.com/office/drawing/2014/main" id="{3BE3BACF-DAAB-73C0-3773-B231FC93F4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238"/>
            <a:ext cx="12192000" cy="35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31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 BI Day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Day 4</dc:title>
  <dc:creator>sachin saxena</dc:creator>
  <cp:lastModifiedBy>Sachin Saxena</cp:lastModifiedBy>
  <cp:revision>2</cp:revision>
  <dcterms:created xsi:type="dcterms:W3CDTF">2023-07-19T06:25:22Z</dcterms:created>
  <dcterms:modified xsi:type="dcterms:W3CDTF">2023-08-10T10:24:33Z</dcterms:modified>
</cp:coreProperties>
</file>